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2" r:id="rId8"/>
    <p:sldId id="265" r:id="rId9"/>
    <p:sldId id="262" r:id="rId10"/>
    <p:sldId id="263" r:id="rId11"/>
    <p:sldId id="264" r:id="rId12"/>
    <p:sldId id="266" r:id="rId13"/>
    <p:sldId id="267" r:id="rId14"/>
    <p:sldId id="268" r:id="rId15"/>
    <p:sldId id="283" r:id="rId16"/>
    <p:sldId id="275" r:id="rId17"/>
    <p:sldId id="269" r:id="rId18"/>
    <p:sldId id="270" r:id="rId19"/>
    <p:sldId id="271" r:id="rId20"/>
    <p:sldId id="272" r:id="rId21"/>
    <p:sldId id="273" r:id="rId22"/>
    <p:sldId id="274" r:id="rId23"/>
    <p:sldId id="284" r:id="rId24"/>
    <p:sldId id="276" r:id="rId25"/>
    <p:sldId id="281" r:id="rId26"/>
    <p:sldId id="277" r:id="rId27"/>
    <p:sldId id="279" r:id="rId28"/>
    <p:sldId id="280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658"/>
  </p:normalViewPr>
  <p:slideViewPr>
    <p:cSldViewPr snapToGrid="0">
      <p:cViewPr>
        <p:scale>
          <a:sx n="49" d="100"/>
          <a:sy n="49" d="100"/>
        </p:scale>
        <p:origin x="1992" y="1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3524-1521-CEBD-9524-2745F4505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6E4B2-CDAC-DC14-9562-8F66ADACD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3CFAE-BB54-E3C4-C6AE-D61E4492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6B929-512D-93C0-67BE-9BEB80C0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81D4A-3E85-8E77-EF55-F5694077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72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61BDD-FDD1-E8CE-8BB0-F1D33F4A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DEDFF-4D46-D51E-E8ED-C75AE2AF4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ED00A-932F-6E89-BD2B-7476BB74B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B993D-CD5C-4FD5-168E-9402A6149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8FB36-683B-1C52-D3DA-0F3A02BB5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395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4221F-CEF6-276D-FA59-7113CE3DC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59891-425A-B8B7-ECD9-83D56D2D4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EE7C7-7999-47BE-85BA-8BE579D90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8178B-8FEC-1661-1E1C-52867992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F5F1B-F76B-E8FE-0BAA-424DFC380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7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56FE-4E62-E478-9148-8CD2BAC54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DE030-C959-023B-CA93-372216C1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F90BE4-83C5-70C0-B563-0C7A62990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3173EF-735B-B46D-F17C-F91F2705B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90FE02-9B84-B42C-30D2-6A8F14866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0AA0E8-8809-2CC7-22FC-42F8D6FC4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4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F825-2CC2-384D-E430-847B80B24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D036B-1CB2-F29C-3A67-BF6686DFE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CAD28-1F55-09D7-9345-C6946B034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9F7262-E563-BDDF-D751-082693DB6A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899CBB-0811-0FC8-860F-E376A31DF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311678-2032-DEA6-7187-3F505A60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7A9281-6EAC-375A-9B18-652713965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2B5D91-37A7-AF66-093F-7CF3ADE7E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0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FD9B6-1CCE-D764-D02C-E519566C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45756-A4EF-2B1A-6FA8-13AA6C3D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108C50-5298-3314-890C-75264D32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98BB5-8C72-CF8E-053D-A5206EE0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22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838E76-A87D-782F-D3BB-F0C8AC0FF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56C5F3-A54D-54A8-9788-ABB0F1825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C120D-C18B-CF91-0A30-24DF63EC4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85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6A469-38D7-81FA-4874-D6BC8DFAF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7EF34-5B77-EBD2-44CD-545CF9FA1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08A6F-72A5-8C50-B4C5-0F84E6FD5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F1C5A-F170-5E8D-B907-E75FE159F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7CAFB-1659-0149-6312-61D93347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FA3013-70B2-825A-B691-AE06D9A8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23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901D-0E72-3EC4-838B-29BEBA7CC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E72A27-0EFD-4927-AB59-2D198938B9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D276D-2656-7EFE-8B0E-54CCB089B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8871B-7238-0095-BE52-EF78D93B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5B776-97BA-2AF0-720E-87E424E01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FEEDC-0336-0F4A-596B-925DC6ECD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42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3D21D-3B4B-9189-0F84-96D61C66D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62450-E3B3-FA2C-BCF2-598D97051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F6D5A-CF56-A942-94DE-77BA95847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B06E4-7D52-AC36-F184-EBB5B91A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AFFF8-9CCA-F53D-7D46-E314F44D5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52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B162E8-8B6A-EDF5-F5D8-0368AB778F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A7A449-76D3-E17F-D533-4926F6269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7EA0A-EB28-654E-30C2-61F81C547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97A80-EABA-95DF-21CA-9E4A1A2B4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67485-209A-9C3E-E304-E782A1C01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4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B3C40C-63C7-A913-9509-BBC9F9C5E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BEA43-8869-302D-70BD-DF300E06C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B75E7-8D8E-D353-1B2B-1E20FE0E4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6CD53-6B28-8443-9C93-5C5EC4CA755A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79E64-14A7-D927-A778-8C8FCADB2A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34CD3-9466-CD7E-8580-D7DD9FAB7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347112-9EEA-114C-8718-D44189DD84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7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2137C-C2E9-2E32-3CD0-BA74FABFE8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Butterflies</a:t>
            </a:r>
          </a:p>
        </p:txBody>
      </p:sp>
    </p:spTree>
    <p:extLst>
      <p:ext uri="{BB962C8B-B14F-4D97-AF65-F5344CB8AC3E}">
        <p14:creationId xmlns:p14="http://schemas.microsoft.com/office/powerpoint/2010/main" val="150704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tterfly on a flower&#10;&#10;AI-generated content may be incorrect.">
            <a:extLst>
              <a:ext uri="{FF2B5EF4-FFF2-40B4-BE49-F238E27FC236}">
                <a16:creationId xmlns:a16="http://schemas.microsoft.com/office/drawing/2014/main" id="{2A033BB4-68A6-E018-5B06-2960AB7DB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2010"/>
            <a:ext cx="12192000" cy="565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3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utterfly&#10;&#10;AI-generated content may be incorrect.">
            <a:extLst>
              <a:ext uri="{FF2B5EF4-FFF2-40B4-BE49-F238E27FC236}">
                <a16:creationId xmlns:a16="http://schemas.microsoft.com/office/drawing/2014/main" id="{9D5F4212-F352-57C5-5535-CDA7E6B20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708"/>
            <a:ext cx="12192000" cy="618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44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F44C6-5211-FAB6-FA74-A735EC94E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D1CBCF-2E6D-290B-EC68-E89E045CE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614"/>
            <a:ext cx="12192000" cy="624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30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73EF5-8052-0CDA-523C-F18918846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butterflies on a flower&#10;&#10;AI-generated content may be incorrect.">
            <a:extLst>
              <a:ext uri="{FF2B5EF4-FFF2-40B4-BE49-F238E27FC236}">
                <a16:creationId xmlns:a16="http://schemas.microsoft.com/office/drawing/2014/main" id="{F6E6C9EE-A16B-AC74-7A8D-A3735D05C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64" y="75012"/>
            <a:ext cx="11624671" cy="67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9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3EC6E-EA10-D531-4D83-A89FF00B1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tterfly on a flower&#10;&#10;AI-generated content may be incorrect.">
            <a:extLst>
              <a:ext uri="{FF2B5EF4-FFF2-40B4-BE49-F238E27FC236}">
                <a16:creationId xmlns:a16="http://schemas.microsoft.com/office/drawing/2014/main" id="{CF74A7FB-30AD-52EA-4F17-284CEAED4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2611"/>
            <a:ext cx="12121868" cy="597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16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utterfly on a leaf&#10;&#10;AI-generated content may be incorrect.">
            <a:extLst>
              <a:ext uri="{FF2B5EF4-FFF2-40B4-BE49-F238E27FC236}">
                <a16:creationId xmlns:a16="http://schemas.microsoft.com/office/drawing/2014/main" id="{AF908F13-D904-9119-E017-62755951C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120"/>
            <a:ext cx="12191706" cy="581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76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FAE04-21F1-58D5-D196-6C60BFB9F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483A-1B97-604F-42A2-5828003E97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Moths</a:t>
            </a:r>
          </a:p>
        </p:txBody>
      </p:sp>
    </p:spTree>
    <p:extLst>
      <p:ext uri="{BB962C8B-B14F-4D97-AF65-F5344CB8AC3E}">
        <p14:creationId xmlns:p14="http://schemas.microsoft.com/office/powerpoint/2010/main" val="2378171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11E76-7713-02AA-D3ED-5A3DCE90C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rown leaf&#10;&#10;AI-generated content may be incorrect.">
            <a:extLst>
              <a:ext uri="{FF2B5EF4-FFF2-40B4-BE49-F238E27FC236}">
                <a16:creationId xmlns:a16="http://schemas.microsoft.com/office/drawing/2014/main" id="{EB59D723-2566-AE61-D78C-B80ECE63B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835"/>
            <a:ext cx="12192000" cy="661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479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A72A9-5416-A625-C07E-451980615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oth on a tree&#10;&#10;AI-generated content may be incorrect.">
            <a:extLst>
              <a:ext uri="{FF2B5EF4-FFF2-40B4-BE49-F238E27FC236}">
                <a16:creationId xmlns:a16="http://schemas.microsoft.com/office/drawing/2014/main" id="{A14F499B-59A8-3311-AD16-6AD6BF5A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122"/>
            <a:ext cx="12192000" cy="608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3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36172-A6DE-C4D8-A04C-42100B847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oth&#10;&#10;AI-generated content may be incorrect.">
            <a:extLst>
              <a:ext uri="{FF2B5EF4-FFF2-40B4-BE49-F238E27FC236}">
                <a16:creationId xmlns:a16="http://schemas.microsoft.com/office/drawing/2014/main" id="{303E17CE-2203-05EF-0F11-E64886C41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062"/>
            <a:ext cx="12192000" cy="623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89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F61CD-9EA2-4D4F-5603-2A283D80A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DD88B5-3FB4-73E8-59B6-2F36D9C4B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1980"/>
            <a:ext cx="12192000" cy="601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14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14E96-58A2-7397-A15C-37978F9BF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3BF6B1-81A3-D785-94C9-9A3D3D729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2517"/>
            <a:ext cx="12192000" cy="577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0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3AAA7-4C5A-51F1-7B3B-5E6E178AD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oth&#10;&#10;AI-generated content may be incorrect.">
            <a:extLst>
              <a:ext uri="{FF2B5EF4-FFF2-40B4-BE49-F238E27FC236}">
                <a16:creationId xmlns:a16="http://schemas.microsoft.com/office/drawing/2014/main" id="{E35568B6-D84D-8757-B599-F5ACB73EC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486"/>
            <a:ext cx="12192000" cy="611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54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ee on a leaf&#10;&#10;AI-generated content may be incorrect.">
            <a:extLst>
              <a:ext uri="{FF2B5EF4-FFF2-40B4-BE49-F238E27FC236}">
                <a16:creationId xmlns:a16="http://schemas.microsoft.com/office/drawing/2014/main" id="{79BB1261-62B8-A267-8DEF-096934A71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70" y="0"/>
            <a:ext cx="11053315" cy="685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18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7A8FA-6713-25D9-7BC4-6599DB206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92BE-C357-1F20-DF24-8FC9CC343A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Immature Stages</a:t>
            </a:r>
          </a:p>
        </p:txBody>
      </p:sp>
    </p:spTree>
    <p:extLst>
      <p:ext uri="{BB962C8B-B14F-4D97-AF65-F5344CB8AC3E}">
        <p14:creationId xmlns:p14="http://schemas.microsoft.com/office/powerpoint/2010/main" val="980479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4B99C-07F4-9D82-940D-9FBDD4B83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EE2C87-8490-798D-ABD0-FA0B316A5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0872"/>
            <a:ext cx="12192000" cy="575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27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D8818-FCE2-2B67-51CD-52B5B88E8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terpillar on a wall&#10;&#10;AI-generated content may be incorrect.">
            <a:extLst>
              <a:ext uri="{FF2B5EF4-FFF2-40B4-BE49-F238E27FC236}">
                <a16:creationId xmlns:a16="http://schemas.microsoft.com/office/drawing/2014/main" id="{FFD51003-CEEF-C60A-A797-B13556281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0914"/>
            <a:ext cx="12192000" cy="613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59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06015-2EA0-70AB-1DFD-715F60E3C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aterpillar&#10;&#10;AI-generated content may be incorrect.">
            <a:extLst>
              <a:ext uri="{FF2B5EF4-FFF2-40B4-BE49-F238E27FC236}">
                <a16:creationId xmlns:a16="http://schemas.microsoft.com/office/drawing/2014/main" id="{B215DFA6-D0E3-15D4-19FD-47B61D508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65" y="0"/>
            <a:ext cx="11165291" cy="687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73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0BB2D-F498-0F07-829F-5D0DA1638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lant&#10;&#10;AI-generated content may be incorrect.">
            <a:extLst>
              <a:ext uri="{FF2B5EF4-FFF2-40B4-BE49-F238E27FC236}">
                <a16:creationId xmlns:a16="http://schemas.microsoft.com/office/drawing/2014/main" id="{4D689BF1-BFB8-4BA8-6C33-DCA7A5084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51" y="-1"/>
            <a:ext cx="11395491" cy="683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90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70626-A3F3-3AEB-5E79-8207E0810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aterpillar&#10;&#10;AI-generated content may be incorrect.">
            <a:extLst>
              <a:ext uri="{FF2B5EF4-FFF2-40B4-BE49-F238E27FC236}">
                <a16:creationId xmlns:a16="http://schemas.microsoft.com/office/drawing/2014/main" id="{909263A2-1FCA-213C-32EB-A6D89F45F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1" y="0"/>
            <a:ext cx="10399259" cy="686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90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4259C-61AC-677F-75ED-7F055A964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5C11F3-9294-400A-3A95-3BBF4D9A2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990"/>
            <a:ext cx="12192000" cy="639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56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bug&#10;&#10;AI-generated content may be incorrect.">
            <a:extLst>
              <a:ext uri="{FF2B5EF4-FFF2-40B4-BE49-F238E27FC236}">
                <a16:creationId xmlns:a16="http://schemas.microsoft.com/office/drawing/2014/main" id="{54D8B58C-3896-2612-9076-EA5D77846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399"/>
            <a:ext cx="12192000" cy="64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78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0456F-B5B6-B7A4-BDEC-ED1389E8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37DDC-0122-6171-F529-C54C5A1327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Freestyle</a:t>
            </a:r>
          </a:p>
        </p:txBody>
      </p:sp>
    </p:spTree>
    <p:extLst>
      <p:ext uri="{BB962C8B-B14F-4D97-AF65-F5344CB8AC3E}">
        <p14:creationId xmlns:p14="http://schemas.microsoft.com/office/powerpoint/2010/main" val="328288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56E31-81C8-7B10-B65C-7F915064E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standing in a field&#10;&#10;AI-generated content may be incorrect.">
            <a:extLst>
              <a:ext uri="{FF2B5EF4-FFF2-40B4-BE49-F238E27FC236}">
                <a16:creationId xmlns:a16="http://schemas.microsoft.com/office/drawing/2014/main" id="{EA57F1E4-02D6-2958-21A1-0A57710ED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82" y="0"/>
            <a:ext cx="11406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1044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26AEC-1204-90D9-C328-80A5C44E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bug&#10;&#10;AI-generated content may be incorrect.">
            <a:extLst>
              <a:ext uri="{FF2B5EF4-FFF2-40B4-BE49-F238E27FC236}">
                <a16:creationId xmlns:a16="http://schemas.microsoft.com/office/drawing/2014/main" id="{8F4010AE-BEB6-FF22-F537-78C617600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16605"/>
            <a:ext cx="12196471" cy="622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18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B4067-B878-17A5-84C6-8D4AF290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on a mountain&#10;&#10;AI-generated content may be incorrect.">
            <a:extLst>
              <a:ext uri="{FF2B5EF4-FFF2-40B4-BE49-F238E27FC236}">
                <a16:creationId xmlns:a16="http://schemas.microsoft.com/office/drawing/2014/main" id="{7CC1B482-F6E5-BD5A-7D7C-94E8742C8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6801"/>
            <a:ext cx="12167228" cy="58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19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70ACE-61CD-454A-A65E-23187D9CF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alking in a grassy field&#10;&#10;AI-generated content may be incorrect.">
            <a:extLst>
              <a:ext uri="{FF2B5EF4-FFF2-40B4-BE49-F238E27FC236}">
                <a16:creationId xmlns:a16="http://schemas.microsoft.com/office/drawing/2014/main" id="{7258B327-E3C4-2EF2-DCF1-603ECCA38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914"/>
            <a:ext cx="12192000" cy="640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90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tterfly on a flower&#10;&#10;AI-generated content may be incorrect.">
            <a:extLst>
              <a:ext uri="{FF2B5EF4-FFF2-40B4-BE49-F238E27FC236}">
                <a16:creationId xmlns:a16="http://schemas.microsoft.com/office/drawing/2014/main" id="{F37E9DAC-F32D-A1E6-2293-72EF548A5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2" y="557532"/>
            <a:ext cx="12141685" cy="57078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08761B1-7581-DA3D-23C0-6D1E356E6776}"/>
              </a:ext>
            </a:extLst>
          </p:cNvPr>
          <p:cNvSpPr/>
          <p:nvPr/>
        </p:nvSpPr>
        <p:spPr>
          <a:xfrm>
            <a:off x="9451318" y="1101866"/>
            <a:ext cx="213131" cy="419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8D994-E998-C3D0-F684-33ADAD851521}"/>
              </a:ext>
            </a:extLst>
          </p:cNvPr>
          <p:cNvSpPr txBox="1"/>
          <p:nvPr/>
        </p:nvSpPr>
        <p:spPr>
          <a:xfrm>
            <a:off x="9349788" y="1002750"/>
            <a:ext cx="436975" cy="581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84094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7474F-30D0-57CC-3762-F1D112349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tterfly on a plant&#10;&#10;AI-generated content may be incorrect.">
            <a:extLst>
              <a:ext uri="{FF2B5EF4-FFF2-40B4-BE49-F238E27FC236}">
                <a16:creationId xmlns:a16="http://schemas.microsoft.com/office/drawing/2014/main" id="{CE531B1E-E3CA-82A8-4557-3215165BB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73" y="-1"/>
            <a:ext cx="10950281" cy="68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39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6547E-BD2B-ABE7-63EF-D14ACEB78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ircular object with text&#10;&#10;AI-generated content may be incorrect.">
            <a:extLst>
              <a:ext uri="{FF2B5EF4-FFF2-40B4-BE49-F238E27FC236}">
                <a16:creationId xmlns:a16="http://schemas.microsoft.com/office/drawing/2014/main" id="{D8D2365F-59E4-2484-3433-9CE9AD1FA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60" y="0"/>
            <a:ext cx="10455922" cy="672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19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</Words>
  <Application>Microsoft Macintosh PowerPoint</Application>
  <PresentationFormat>Widescreen</PresentationFormat>
  <Paragraphs>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Aptos</vt:lpstr>
      <vt:lpstr>Aptos Display</vt:lpstr>
      <vt:lpstr>Arial</vt:lpstr>
      <vt:lpstr>Office Theme</vt:lpstr>
      <vt:lpstr>Butterflies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Moths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Immature Stages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Freestyle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Brevan Wagner</dc:creator>
  <cp:lastModifiedBy>Brevan Wagner</cp:lastModifiedBy>
  <cp:revision>4</cp:revision>
  <dcterms:created xsi:type="dcterms:W3CDTF">2026-11-01T00:31:15Z</dcterms:created>
  <dcterms:modified xsi:type="dcterms:W3CDTF">2026-11-01T18:33:49Z</dcterms:modified>
</cp:coreProperties>
</file>